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01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1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7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3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52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8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9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567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15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268520-CC1B-4EFD-ABAD-C26863146DD9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A570A0-4180-414D-97B1-199DD209C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7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8361" y="2310580"/>
            <a:ext cx="9773265" cy="2371483"/>
          </a:xfrm>
        </p:spPr>
        <p:txBody>
          <a:bodyPr/>
          <a:lstStyle/>
          <a:p>
            <a:r>
              <a:rPr lang="ru-RU" sz="1600" dirty="0" smtClean="0"/>
              <a:t>Муниципальное дошкольное образовательное учреждение </a:t>
            </a:r>
            <a:br>
              <a:rPr lang="ru-RU" sz="1600" dirty="0" smtClean="0"/>
            </a:br>
            <a:r>
              <a:rPr lang="ru-RU" sz="1600" dirty="0" smtClean="0"/>
              <a:t>детский сад №7 «Березка»</a:t>
            </a:r>
            <a:br>
              <a:rPr lang="ru-RU" sz="1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Дидактическое пособие </a:t>
            </a:r>
            <a:br>
              <a:rPr lang="ru-RU" sz="40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40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«Пирамидка»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1265" y="4682064"/>
            <a:ext cx="5461180" cy="645921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Кокунова</a:t>
            </a:r>
            <a:r>
              <a:rPr lang="ru-RU" dirty="0" smtClean="0"/>
              <a:t> Ирина Александровна</a:t>
            </a:r>
          </a:p>
          <a:p>
            <a:pPr algn="r"/>
            <a:r>
              <a:rPr lang="ru-RU" dirty="0"/>
              <a:t>в</a:t>
            </a:r>
            <a:r>
              <a:rPr lang="ru-RU" dirty="0" smtClean="0"/>
              <a:t>оспитатель 1 педагогической категории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1" y="3324871"/>
            <a:ext cx="15621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25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2926"/>
            <a:ext cx="10301441" cy="1076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развитию речи для детей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«Пирамидка»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1523999"/>
            <a:ext cx="5781674" cy="46291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появление языковых игр, их богатство, оригинальность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интенсивность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симптом благополучия в речевом развитии детей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любом возрасте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призваны, прежде всего,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детскую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самодеятельность. А задача педагога создать благоприятные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деятельности ребёнка. Для этого необходимо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обновлять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уголок в группе новыми дидактическими играми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различными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пособиями.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таких пособий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создала в речевой уголок,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 использовать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подгрупповых занятиях и в самостоятельных играх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пособие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«Пирамидка»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набором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 по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лексическим темам: «Домашние животные», «Дикие животные», «Птицы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возможны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другие разнообразные темы.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2261" y="1325956"/>
            <a:ext cx="3860009" cy="51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6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49" y="531496"/>
            <a:ext cx="11534775" cy="28689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дидактическое пособие состоит из большой детской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пирамидки, съемных трех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колец разделённых на шесть секторов разного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цвета, съемных трех однотонных колец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плоскостных изображений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животных, птиц. Изображения съёмные,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прикрепляются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кольцам с помощью липучек или бельевых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прищепок.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прикрепить картинки к кольцам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«Пирамидки» на цветной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в соответствии с данным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даёт возможность воспитателю использовать в работе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разные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задания, направленные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детского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словаря, грамматического строя речи, связной речи,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процессов.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удобно в использовании, легко переносится, задания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может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один ребёнок индивидуально, так и подгруппа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68" y="3303588"/>
            <a:ext cx="2269331" cy="3025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303588"/>
            <a:ext cx="2340768" cy="283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69" y="3303589"/>
            <a:ext cx="2340532" cy="31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9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5" y="337794"/>
            <a:ext cx="10058400" cy="662331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представить, для примера,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дидактических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к данному пособию: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1000125"/>
            <a:ext cx="115061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семью»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игры: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детей в образовании однокоренных слов.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раскладывает картинки с изображением диких животных и их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детёнышей. Дети подбирают необходимые картинки и распределяют их по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 секторам, на кольцах пирамидки. Например: желтый сектор –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медвежья семья: нижнее кольцо – медведь, среднее – медведица, верхнее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- медвежата; белый сектор – волчья семья: нижнее кольцо - волк,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- волчица, верхнее - волчата и т. п.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 игры: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Правильно называть животных и их детёнышей (использовать в речи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единственного, множественного числа)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раскладывает картинки с изображением домашних животных и их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детёнышей. Дети подбирают необходимые картинки и распределяют их по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 секторам, на кольцах пирамидки (можно усложнить, добавить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четвёртое кольцо «– где живут?» или «- чем питаются?» 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зелёный сектор – нижнее кольцо: папа - петух, следующее кольцо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- курица, следующее – цыплёнок, цыплята, последнее кольцо – («где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живут?» или «чем питаются?») в курятнике, зерно.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000125"/>
            <a:ext cx="3752850" cy="2814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31" y="3467724"/>
            <a:ext cx="2378402" cy="31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5" y="523876"/>
            <a:ext cx="116014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картинку»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детей в правильном употребление притяжательных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варианте на нижнее кольцо прикрепляются картинки диких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(медведь, лиса, заяц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ит.п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Дети подбирают картинки на среднее 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кольцо с нарисованными хвостами, ушами животных распределяя их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цветным секторам.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красный сектор: на нижнее кольцо – прикрепляется изображение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лисы, на среднее кольцо – хвост (чей?) лисий, на верхнее кольцо – уши (чьи?)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лисьи.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5" y="3581400"/>
            <a:ext cx="11601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по цвету»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представления детей о цвете и использование в речи детей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качественных прилагательных.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пособие устанавливается 2 кольца, на одно кольцо прикрепляются картинки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цветовых пятен, на второе – дети подбирают картинки с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предметов того же цвета. Например: желтый кружок – жёлтый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цыплёнок, белый кружок – белый козлёнок и т. 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334051"/>
            <a:ext cx="2524125" cy="336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82" y="3169326"/>
            <a:ext cx="2580768" cy="34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9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" y="381000"/>
            <a:ext cx="1154430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Игры-загадки».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расширение словаря детей прилагательными.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загадывает загадку о животном, ребёнок отгадывает загадку 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на нижнее кольцо картинку с изображением угаданного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животного. На среднее и верхнее кольцо, на тот же цветной сектор,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прикрепляются картинки – схемы с соответствующими признаками для загаданного животного. Например: на нижнем кольце картинка лисы, на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кольцо – картинка с цветным кружком оранжевого цвета (лиса (какая?)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рыжая), на верхнее кольцо картинка – схема со следующим признаком (какая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лиса? пушистая или хитрая т.п.)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 данном пособии можно использовать дидактические игры, такие как: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сказку, рассказ»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«Большой-маленький» и др.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«Речевой пирамидки» меняются в зависимости от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лексической темы.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2343150"/>
            <a:ext cx="2914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9073"/>
            <a:ext cx="4500562" cy="3375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3818595"/>
            <a:ext cx="3381375" cy="2536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219072"/>
            <a:ext cx="4500565" cy="3375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3710778"/>
            <a:ext cx="2076450" cy="2768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63" y="3693845"/>
            <a:ext cx="2089150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0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35</TotalTime>
  <Words>757</Words>
  <Application>Microsoft Office PowerPoint</Application>
  <PresentationFormat>Широкоэкранный</PresentationFormat>
  <Paragraphs>72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BatangChe</vt:lpstr>
      <vt:lpstr>Century Gothic</vt:lpstr>
      <vt:lpstr>Garamond</vt:lpstr>
      <vt:lpstr>Times New Roman</vt:lpstr>
      <vt:lpstr>Савон</vt:lpstr>
      <vt:lpstr>Муниципальное дошкольное образовательное учреждение  детский сад №7 «Березка»  Дидактическое пособие  «Пирамидка» </vt:lpstr>
      <vt:lpstr> Дидактическое пособие по развитию речи для детей  дошкольного возраста «Пирамидка» </vt:lpstr>
      <vt:lpstr>Презентация PowerPoint</vt:lpstr>
      <vt:lpstr>Хочу представить, для примера, несколько дидактических игр к данному пособию: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№7 «Березка»  Дидактическое пособие  «Пирамидка»</dc:title>
  <dc:creator>Пользователь</dc:creator>
  <cp:lastModifiedBy>Пользователь</cp:lastModifiedBy>
  <cp:revision>4</cp:revision>
  <dcterms:created xsi:type="dcterms:W3CDTF">2022-02-14T14:19:05Z</dcterms:created>
  <dcterms:modified xsi:type="dcterms:W3CDTF">2022-02-14T14:54:09Z</dcterms:modified>
</cp:coreProperties>
</file>